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1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2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 anchor="t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Обзор экосистем Bi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Обзор</a:t>
            </a:r>
            <a:r>
              <a:rPr dirty="0"/>
              <a:t> </a:t>
            </a:r>
            <a:r>
              <a:rPr dirty="0" err="1"/>
              <a:t>экосистем</a:t>
            </a:r>
            <a:r>
              <a:rPr dirty="0"/>
              <a:t> Bi</a:t>
            </a:r>
            <a:r>
              <a:rPr lang="en-US" dirty="0"/>
              <a:t>g</a:t>
            </a:r>
            <a:r>
              <a:rPr dirty="0"/>
              <a:t> Data</a:t>
            </a:r>
          </a:p>
        </p:txBody>
      </p:sp>
      <p:sp>
        <p:nvSpPr>
          <p:cNvPr id="139" name="Специалист по большим данным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Специалист по большим данным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Ключевые особенности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Ключевые особенности</a:t>
            </a:r>
          </a:p>
        </p:txBody>
      </p:sp>
      <p:sp>
        <p:nvSpPr>
          <p:cNvPr id="17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Screenshot 2023-11-09 at 14.17.17.png" descr="Screenshot 2023-11-09 at 14.17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63" y="3670990"/>
            <a:ext cx="17589474" cy="796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1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Блоки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Блоки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- Минимальный объем данных, которые можно прочитать или записать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- Обеспечивает устойчивость к неисправности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- Размер по умолчанию составляет 64 МБ или 128 МБ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17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0" name="Screenshot 2023-11-09 at 14.20.19.png" descr="Screenshot 2023-11-09 at 14.20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53" y="4637209"/>
            <a:ext cx="18263094" cy="630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18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Cтойки в HDFS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Cтойки в HDFS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Выбор стоек узлов данных, которые являются наиболее близкими к каждой другой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Улучшает производительность кластера за счет сокращения трафика сети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Название узла сохраняет информацию идентификатора стойки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Репликация может быть сделана с помощью стойки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i="1"/>
            </a:pPr>
            <a:r>
              <a:rPr b="1"/>
              <a:t>Стойка</a:t>
            </a:r>
            <a:r>
              <a:t> - это коллекция от 40 до 50 узлов данных с использованием сетевого переключателя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18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Репликация…"/>
          <p:cNvSpPr txBox="1">
            <a:spLocks noGrp="1"/>
          </p:cNvSpPr>
          <p:nvPr>
            <p:ph type="body" sz="half" idx="4294967295"/>
          </p:nvPr>
        </p:nvSpPr>
        <p:spPr>
          <a:xfrm>
            <a:off x="14437881" y="3355406"/>
            <a:ext cx="9641343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Репликация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Создание копии блока данных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Копии создаются в целях резервного копирования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Коэффициент репликации: количество раз, когда блок данных был скопирован</a:t>
            </a:r>
          </a:p>
        </p:txBody>
      </p:sp>
      <p:pic>
        <p:nvPicPr>
          <p:cNvPr id="189" name="Screenshot 2023-11-09 at 14.27.58.png" descr="Screenshot 2023-11-09 at 14.27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75" y="3261241"/>
            <a:ext cx="13119101" cy="687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19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Screenshot 2023-11-09 at 14.28.41.png" descr="Screenshot 2023-11-09 at 14.28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24" y="4411998"/>
            <a:ext cx="22909952" cy="6733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Чтение и запись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Чтение и запись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записать раз, прочитать много раз</a:t>
            </a:r>
          </a:p>
        </p:txBody>
      </p:sp>
      <p:pic>
        <p:nvPicPr>
          <p:cNvPr id="198" name="Screenshot 2023-11-09 at 14.31.53.png" descr="Screenshot 2023-11-09 at 14.31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15" y="5397703"/>
            <a:ext cx="21452461" cy="6955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Концепция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HDFS</a:t>
            </a:r>
          </a:p>
        </p:txBody>
      </p:sp>
      <p:sp>
        <p:nvSpPr>
          <p:cNvPr id="20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Screenshot 2023-11-09 at 14.32.38.png" descr="Screenshot 2023-11-09 at 14.32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02" y="2909864"/>
            <a:ext cx="16203596" cy="9559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H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HIVE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Hiv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Hive</a:t>
            </a:r>
          </a:p>
        </p:txBody>
      </p:sp>
      <p:sp>
        <p:nvSpPr>
          <p:cNvPr id="20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Hive – это программное обеспечение хранилища данных в Hadoop, предназначенное для чтения, написания и управления наборами данных и анализа данных табличного типа: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Hive – это программное обеспечение хранилища данных в Hadoop, предназначенное для чтения, написания и управления наборами данных и анализа данных табличного типа: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Он масштабируемый, быстрый и прост в использовании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Language Query (HiveQl) вдохновлен SQL, что облегчает пользователям понять концепции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Он поддерживает очистку и фильтрацию данных в зависимости от требований пользователей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Экосистема Had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Экосистема Hadoop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Hive в сравнении с традиционными реляционными БД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>
            <a:lvl1pPr defTabSz="2316421">
              <a:defRPr sz="8075" spc="-161"/>
            </a:lvl1pPr>
          </a:lstStyle>
          <a:p>
            <a:r>
              <a:t>Hive в сравнении с традиционными реляционными БД</a:t>
            </a:r>
          </a:p>
        </p:txBody>
      </p:sp>
      <p:sp>
        <p:nvSpPr>
          <p:cNvPr id="21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Screenshot 2023-11-09 at 14.36.46.png" descr="Screenshot 2023-11-09 at 14.36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39" y="3903998"/>
            <a:ext cx="22291322" cy="8187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shot 2023-11-09 at 14.38.20.png" descr="Screenshot 2023-11-09 at 14.38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44" y="1350631"/>
            <a:ext cx="21219836" cy="10209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shot 2023-11-09 at 14.39.53.png" descr="Screenshot 2023-11-09 at 14.39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3" y="11727701"/>
            <a:ext cx="22481965" cy="1689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Концепция Hiv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Hive</a:t>
            </a:r>
          </a:p>
        </p:txBody>
      </p:sp>
      <p:sp>
        <p:nvSpPr>
          <p:cNvPr id="21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Screenshot 2023-11-09 at 14.43.04.png" descr="Screenshot 2023-11-09 at 14.43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25" y="3307098"/>
            <a:ext cx="21853350" cy="9812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Концепция Hiv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Hive</a:t>
            </a:r>
          </a:p>
        </p:txBody>
      </p:sp>
      <p:sp>
        <p:nvSpPr>
          <p:cNvPr id="22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3" name="Screenshot 2023-11-09 at 14.41.49.png" descr="Screenshot 2023-11-09 at 14.41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430" y="3147774"/>
            <a:ext cx="20166711" cy="10345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H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HBase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HBas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HBase</a:t>
            </a:r>
          </a:p>
        </p:txBody>
      </p:sp>
      <p:sp>
        <p:nvSpPr>
          <p:cNvPr id="22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098" y="3744526"/>
            <a:ext cx="11063835" cy="911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36" y="6409679"/>
            <a:ext cx="10635579" cy="3423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Особенности HBas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Особенности HBase</a:t>
            </a:r>
          </a:p>
        </p:txBody>
      </p:sp>
      <p:sp>
        <p:nvSpPr>
          <p:cNvPr id="23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02" y="3472198"/>
            <a:ext cx="21656547" cy="9959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Пример HBas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Пример HBase</a:t>
            </a:r>
          </a:p>
        </p:txBody>
      </p:sp>
      <p:sp>
        <p:nvSpPr>
          <p:cNvPr id="23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570" y="3911756"/>
            <a:ext cx="12455158" cy="8788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creenshot 2023-11-09 at 14.48.49.png" descr="Screenshot 2023-11-09 at 14.48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572" y="4514974"/>
            <a:ext cx="11373403" cy="7582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Пример HBas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Пример HBase</a:t>
            </a:r>
          </a:p>
        </p:txBody>
      </p:sp>
      <p:sp>
        <p:nvSpPr>
          <p:cNvPr id="24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3" name="Screenshot 2023-11-09 at 14.48.49.png" descr="Screenshot 2023-11-09 at 14.48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22" y="4314776"/>
            <a:ext cx="11373403" cy="758227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Несколько вещей, которые нужно отметить:…"/>
          <p:cNvSpPr txBox="1">
            <a:spLocks noGrp="1"/>
          </p:cNvSpPr>
          <p:nvPr>
            <p:ph type="body" sz="half" idx="4294967295"/>
          </p:nvPr>
        </p:nvSpPr>
        <p:spPr>
          <a:xfrm>
            <a:off x="12278490" y="4136175"/>
            <a:ext cx="11783686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Несколько вещей, которые нужно отметить: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Предварительно определить схему таблицы и указать семейства столбцов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Новые столбцы могут быть добавлены в семьи столбцов в любое время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Схема HBASE очень гибкая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HBASE имеет основные узлы для управления кластерами и серверами региона для выполнения работы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Различия HBase и 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Различия HBase и HDFS</a:t>
            </a:r>
          </a:p>
        </p:txBody>
      </p:sp>
      <p:sp>
        <p:nvSpPr>
          <p:cNvPr id="2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Screenshot 2023-11-09 at 14.52.02.png" descr="Screenshot 2023-11-09 at 14.52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54" y="4481848"/>
            <a:ext cx="22722759" cy="6734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Экосистема Hadoop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Экосистема Hadoop</a:t>
            </a:r>
          </a:p>
        </p:txBody>
      </p:sp>
      <p:sp>
        <p:nvSpPr>
          <p:cNvPr id="14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Экосистема Hadoop состоит из компонентов которые поддерживают друг друга"/>
          <p:cNvSpPr txBox="1">
            <a:spLocks noGrp="1"/>
          </p:cNvSpPr>
          <p:nvPr>
            <p:ph type="body" sz="quarter" idx="4294967295"/>
          </p:nvPr>
        </p:nvSpPr>
        <p:spPr>
          <a:xfrm>
            <a:off x="1206500" y="4417310"/>
            <a:ext cx="21738091" cy="2074364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/>
              <a:t>Экосистема Hadoop </a:t>
            </a:r>
            <a:r>
              <a:t>состоит из компонентов которые поддерживают друг друга</a:t>
            </a:r>
          </a:p>
        </p:txBody>
      </p:sp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6751144"/>
            <a:ext cx="15709900" cy="345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shot 2023-11-09 at 14.53.41.png" descr="Screenshot 2023-11-09 at 14.53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11" y="919137"/>
            <a:ext cx="21555642" cy="11807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Концепция HBas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Концепция HBase</a:t>
            </a:r>
          </a:p>
        </p:txBody>
      </p:sp>
      <p:sp>
        <p:nvSpPr>
          <p:cNvPr id="25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6" y="3268029"/>
            <a:ext cx="21296748" cy="10177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gest Data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Ingest Data</a:t>
            </a:r>
          </a:p>
        </p:txBody>
      </p:sp>
      <p:sp>
        <p:nvSpPr>
          <p:cNvPr id="14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Flume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Flume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собирает, агрегирует и передает большие данные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имеет простую и гибкую архитектуру на основе потоковых потоков данных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использует простую расширяемую модель данных, которая позволяет проводить онлайн аналитику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Sqoop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Разработано для передачи данных между системами реляционных баз данных и Hadoop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Доступ к базе данных, чтобы понять схему данных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генерирует приложение MapReduce для импорта или экспорта данных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tore Data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Store Data</a:t>
            </a:r>
          </a:p>
        </p:txBody>
      </p:sp>
      <p:sp>
        <p:nvSpPr>
          <p:cNvPr id="15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Hbase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Hbase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Нереляционная база данных, которая работает над HDFS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Обеспечивает обработку данных в реальном времени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сохраняет данные в качестве индексов, чтобы обеспечить случайный и более быстрый доступ к данным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Cassandra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Масштабируемая база данных NoSQL, разработанная, чтобы не иметь единой точки отказа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nalyze Data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Analyze Data</a:t>
            </a:r>
          </a:p>
        </p:txBody>
      </p:sp>
      <p:sp>
        <p:nvSpPr>
          <p:cNvPr id="15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Pig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Pig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Анализирует большие объемы данных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Работает на клиентской стороне кластера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Процедурный язык потока данных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Hive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Используется для создания отчетов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Работает на стороне сервера кластера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Язык декларативного программирования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ccess Data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Access Data</a:t>
            </a:r>
          </a:p>
        </p:txBody>
      </p:sp>
      <p:sp>
        <p:nvSpPr>
          <p:cNvPr id="16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Импала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Импала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Масштабируемая и простая в использовании платформу для всех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Не требует навыков программирования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Hue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Hadoop user experience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Позволяет загружать, просматривать и запросить данные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Управляется Pig рабочим процессом и потоком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Предоставляет редакторы для нескольких языков запросов SQL, таких как Hive и MySQL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DF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HDFS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DFS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HDFS</a:t>
            </a:r>
          </a:p>
        </p:txBody>
      </p:sp>
      <p:sp>
        <p:nvSpPr>
          <p:cNvPr id="16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• HDFS аббревиатурой для Hadoop Distributed File System…"/>
          <p:cNvSpPr txBox="1">
            <a:spLocks noGrp="1"/>
          </p:cNvSpPr>
          <p:nvPr>
            <p:ph type="body" idx="4294967295"/>
          </p:nvPr>
        </p:nvSpPr>
        <p:spPr>
          <a:xfrm>
            <a:off x="1168883" y="3355406"/>
            <a:ext cx="22910341" cy="10258903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HDFS аббревиатурой для Hadoop Distributed File System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Это слой хранения Hadoop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Разбивает файлы в блоки, создает реплики блоков и хранит их на разных машинах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Предоставляет доступ к потоковым данным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Использует интерфейс командной строки для интерактивного доступа к Hadoop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Macintosh PowerPoint</Application>
  <PresentationFormat>Custom</PresentationFormat>
  <Paragraphs>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Helvetica Neue</vt:lpstr>
      <vt:lpstr>Helvetica Neue Light</vt:lpstr>
      <vt:lpstr>Helvetica Neue Medium</vt:lpstr>
      <vt:lpstr>White</vt:lpstr>
      <vt:lpstr>Обзор экосистем Big Data</vt:lpstr>
      <vt:lpstr>Экосистема Hadoop</vt:lpstr>
      <vt:lpstr>Экосистема Hadoop</vt:lpstr>
      <vt:lpstr>Ingest Data</vt:lpstr>
      <vt:lpstr>Store Data</vt:lpstr>
      <vt:lpstr>Analyze Data</vt:lpstr>
      <vt:lpstr>Access Data</vt:lpstr>
      <vt:lpstr>HDFS</vt:lpstr>
      <vt:lpstr>HDFS</vt:lpstr>
      <vt:lpstr>Ключевые особенности</vt:lpstr>
      <vt:lpstr>Концепция HDFS</vt:lpstr>
      <vt:lpstr>Концепция HDFS</vt:lpstr>
      <vt:lpstr>Концепция HDFS</vt:lpstr>
      <vt:lpstr>Концепция HDFS</vt:lpstr>
      <vt:lpstr>Концепция HDFS</vt:lpstr>
      <vt:lpstr>Концепция HDFS</vt:lpstr>
      <vt:lpstr>Концепция HDFS</vt:lpstr>
      <vt:lpstr>HIVE</vt:lpstr>
      <vt:lpstr>Hive</vt:lpstr>
      <vt:lpstr>Hive в сравнении с традиционными реляционными БД</vt:lpstr>
      <vt:lpstr>PowerPoint Presentation</vt:lpstr>
      <vt:lpstr>Концепция Hive</vt:lpstr>
      <vt:lpstr>Концепция Hive</vt:lpstr>
      <vt:lpstr>HBase</vt:lpstr>
      <vt:lpstr>HBase</vt:lpstr>
      <vt:lpstr>Особенности HBase</vt:lpstr>
      <vt:lpstr>Пример HBase</vt:lpstr>
      <vt:lpstr>Пример HBase</vt:lpstr>
      <vt:lpstr>Различия HBase и HDFS</vt:lpstr>
      <vt:lpstr>PowerPoint Presentation</vt:lpstr>
      <vt:lpstr>Концепция HBase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Обзор экосистем Big Data</dc:title>
  <cp:lastModifiedBy>Artem Golubnichiy</cp:lastModifiedBy>
  <cp:revision>4</cp:revision>
  <dcterms:modified xsi:type="dcterms:W3CDTF">2023-11-13T03:41:32Z</dcterms:modified>
</cp:coreProperties>
</file>